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8" r:id="rId6"/>
    <p:sldId id="259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78D"/>
    <a:srgbClr val="223361"/>
    <a:srgbClr val="F59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9FEF68-E185-9D4D-9275-19494DA89479}" v="14" dt="2026-01-14T09:24:03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4599"/>
  </p:normalViewPr>
  <p:slideViewPr>
    <p:cSldViewPr snapToGrid="0">
      <p:cViewPr varScale="1">
        <p:scale>
          <a:sx n="105" d="100"/>
          <a:sy n="105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tte Combier" userId="5158f06a-5965-4b85-8c59-6469f5ef41bc" providerId="ADAL" clId="{48B360AE-828D-59D4-A307-D3134482A79D}"/>
    <pc:docChg chg="undo custSel addSld delSld modSld modMainMaster">
      <pc:chgData name="Juliette Combier" userId="5158f06a-5965-4b85-8c59-6469f5ef41bc" providerId="ADAL" clId="{48B360AE-828D-59D4-A307-D3134482A79D}" dt="2026-01-14T09:24:03.709" v="118"/>
      <pc:docMkLst>
        <pc:docMk/>
      </pc:docMkLst>
      <pc:sldChg chg="new">
        <pc:chgData name="Juliette Combier" userId="5158f06a-5965-4b85-8c59-6469f5ef41bc" providerId="ADAL" clId="{48B360AE-828D-59D4-A307-D3134482A79D}" dt="2026-01-07T13:53:32.052" v="116" actId="680"/>
        <pc:sldMkLst>
          <pc:docMk/>
          <pc:sldMk cId="2750272909" sldId="259"/>
        </pc:sldMkLst>
      </pc:sldChg>
      <pc:sldMasterChg chg="addSp delSp modSp mod modSldLayout">
        <pc:chgData name="Juliette Combier" userId="5158f06a-5965-4b85-8c59-6469f5ef41bc" providerId="ADAL" clId="{48B360AE-828D-59D4-A307-D3134482A79D}" dt="2026-01-14T09:24:03.709" v="118"/>
        <pc:sldMasterMkLst>
          <pc:docMk/>
          <pc:sldMasterMk cId="4226084304" sldId="2147483648"/>
        </pc:sldMasterMkLst>
        <pc:spChg chg="mod">
          <ac:chgData name="Juliette Combier" userId="5158f06a-5965-4b85-8c59-6469f5ef41bc" providerId="ADAL" clId="{48B360AE-828D-59D4-A307-D3134482A79D}" dt="2026-01-07T13:50:13.549" v="51" actId="12"/>
          <ac:spMkLst>
            <pc:docMk/>
            <pc:sldMasterMk cId="4226084304" sldId="2147483648"/>
            <ac:spMk id="3" creationId="{7341BAF8-D6FF-A95F-6D7B-526DFE2DBD0E}"/>
          </ac:spMkLst>
        </pc:spChg>
        <pc:sldLayoutChg chg="modSp mod setBg">
          <pc:chgData name="Juliette Combier" userId="5158f06a-5965-4b85-8c59-6469f5ef41bc" providerId="ADAL" clId="{48B360AE-828D-59D4-A307-D3134482A79D}" dt="2026-01-14T09:24:03.709" v="118"/>
          <pc:sldLayoutMkLst>
            <pc:docMk/>
            <pc:sldMasterMk cId="4226084304" sldId="2147483648"/>
            <pc:sldLayoutMk cId="3025588286" sldId="2147483649"/>
          </pc:sldLayoutMkLst>
          <pc:spChg chg="mod">
            <ac:chgData name="Juliette Combier" userId="5158f06a-5965-4b85-8c59-6469f5ef41bc" providerId="ADAL" clId="{48B360AE-828D-59D4-A307-D3134482A79D}" dt="2026-01-07T13:51:58.366" v="100" actId="404"/>
            <ac:spMkLst>
              <pc:docMk/>
              <pc:sldMasterMk cId="4226084304" sldId="2147483648"/>
              <pc:sldLayoutMk cId="3025588286" sldId="2147483649"/>
              <ac:spMk id="2" creationId="{FD14DCE6-A9B5-D749-89C8-CA80EC6303D3}"/>
            </ac:spMkLst>
          </pc:spChg>
        </pc:sldLayoutChg>
        <pc:sldLayoutChg chg="addSp delSp modSp mod setBg">
          <pc:chgData name="Juliette Combier" userId="5158f06a-5965-4b85-8c59-6469f5ef41bc" providerId="ADAL" clId="{48B360AE-828D-59D4-A307-D3134482A79D}" dt="2026-01-07T13:53:20.903" v="114" actId="404"/>
          <pc:sldLayoutMkLst>
            <pc:docMk/>
            <pc:sldMasterMk cId="4226084304" sldId="2147483648"/>
            <pc:sldLayoutMk cId="1489639725" sldId="2147483650"/>
          </pc:sldLayoutMkLst>
          <pc:spChg chg="add del mod">
            <ac:chgData name="Juliette Combier" userId="5158f06a-5965-4b85-8c59-6469f5ef41bc" providerId="ADAL" clId="{48B360AE-828D-59D4-A307-D3134482A79D}" dt="2026-01-07T13:53:20.903" v="114" actId="404"/>
            <ac:spMkLst>
              <pc:docMk/>
              <pc:sldMasterMk cId="4226084304" sldId="2147483648"/>
              <pc:sldLayoutMk cId="1489639725" sldId="2147483650"/>
              <ac:spMk id="6" creationId="{0C395D5C-4B2D-77CA-2448-5C64E5A86CAD}"/>
            </ac:spMkLst>
          </pc:spChg>
          <pc:spChg chg="mod">
            <ac:chgData name="Juliette Combier" userId="5158f06a-5965-4b85-8c59-6469f5ef41bc" providerId="ADAL" clId="{48B360AE-828D-59D4-A307-D3134482A79D}" dt="2026-01-07T13:53:18.041" v="112" actId="14100"/>
            <ac:spMkLst>
              <pc:docMk/>
              <pc:sldMasterMk cId="4226084304" sldId="2147483648"/>
              <pc:sldLayoutMk cId="1489639725" sldId="2147483650"/>
              <ac:spMk id="7" creationId="{A461AC68-CF19-D790-B0D9-7F0C50A86BEE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4DCE6-A9B5-D749-89C8-CA80EC6303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8462" y="2352173"/>
            <a:ext cx="10305049" cy="3573379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6000" b="1" i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02558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0C395D5C-4B2D-77CA-2448-5C64E5A86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7" y="496958"/>
            <a:ext cx="10321351" cy="803390"/>
          </a:xfrm>
          <a:prstGeom prst="rect">
            <a:avLst/>
          </a:prstGeom>
          <a:solidFill>
            <a:schemeClr val="tx1"/>
          </a:solidFill>
        </p:spPr>
        <p:txBody>
          <a:bodyPr vert="horz" lIns="288000" tIns="45720" rIns="91440" bIns="45720" rtlCol="0" anchor="ctr">
            <a:normAutofit/>
          </a:bodyPr>
          <a:lstStyle>
            <a:lvl1pPr algn="l">
              <a:lnSpc>
                <a:spcPct val="100000"/>
              </a:lnSpc>
              <a:buFont typeface="+mj-lt"/>
              <a:buNone/>
              <a:defRPr sz="4400" b="1" i="0">
                <a:solidFill>
                  <a:schemeClr val="bg1"/>
                </a:solidFill>
                <a:latin typeface="+mj-lt"/>
                <a:cs typeface="Arial Narrow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A461AC68-CF19-D790-B0D9-7F0C50A86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490353"/>
            <a:ext cx="11325988" cy="487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8963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41BAF8-D6FF-A95F-6D7B-526DFE2DB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4230"/>
            <a:ext cx="10515600" cy="4742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2608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25378D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BB5C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616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BF44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8CA63-E8BF-28E8-2A1E-08544309E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9276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E70C4-3540-8A31-00A0-5AD545B5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0EA60-52F7-4916-27E0-C8157F45A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2729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373ee6-7c28-4043-ad0b-3e3378acf4cf">
      <Terms xmlns="http://schemas.microsoft.com/office/infopath/2007/PartnerControls"/>
    </lcf76f155ced4ddcb4097134ff3c332f>
    <TaxCatchAll xmlns="06e2f7bb-c9b2-4e0e-a86d-0f19da7e4936" xsi:nil="true"/>
    <_dlc_DocId xmlns="06e2f7bb-c9b2-4e0e-a86d-0f19da7e4936">YFD3JESRWWD5-620435128-877763</_dlc_DocId>
    <_dlc_DocIdUrl xmlns="06e2f7bb-c9b2-4e0e-a86d-0f19da7e4936">
      <Url>https://idpegasesas.sharepoint.com/sites/ComnCoEvents/_layouts/15/DocIdRedir.aspx?ID=YFD3JESRWWD5-620435128-877763</Url>
      <Description>YFD3JESRWWD5-620435128-877763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8FA07240F294CBC17A04605CBD404" ma:contentTypeVersion="14" ma:contentTypeDescription="Crée un document." ma:contentTypeScope="" ma:versionID="28d043b1f576af1de801c56759dcff34">
  <xsd:schema xmlns:xsd="http://www.w3.org/2001/XMLSchema" xmlns:xs="http://www.w3.org/2001/XMLSchema" xmlns:p="http://schemas.microsoft.com/office/2006/metadata/properties" xmlns:ns2="06e2f7bb-c9b2-4e0e-a86d-0f19da7e4936" xmlns:ns3="9b373ee6-7c28-4043-ad0b-3e3378acf4cf" targetNamespace="http://schemas.microsoft.com/office/2006/metadata/properties" ma:root="true" ma:fieldsID="d0c9eafba41ba82a0d315748cc62d813" ns2:_="" ns3:_="">
    <xsd:import namespace="06e2f7bb-c9b2-4e0e-a86d-0f19da7e4936"/>
    <xsd:import namespace="9b373ee6-7c28-4043-ad0b-3e3378acf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CR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2f7bb-c9b2-4e0e-a86d-0f19da7e49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0b2f8796-86f1-410a-a0f8-a44cff0d1550}" ma:internalName="TaxCatchAll" ma:showField="CatchAllData" ma:web="06e2f7bb-c9b2-4e0e-a86d-0f19da7e49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73ee6-7c28-4043-ad0b-3e3378acf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8b40812-e03f-4107-9333-f49d2ff58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8438D5-8E4B-44CE-88DE-0259F62441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D89B0A-12CE-43CC-B935-BB29900759C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2540A20-AD70-4C51-A4EC-4EE6FBB6FB2C}">
  <ds:schemaRefs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06e2f7bb-c9b2-4e0e-a86d-0f19da7e4936"/>
    <ds:schemaRef ds:uri="http://schemas.microsoft.com/office/2006/documentManagement/types"/>
    <ds:schemaRef ds:uri="9b373ee6-7c28-4043-ad0b-3e3378acf4cf"/>
    <ds:schemaRef ds:uri="http://schemas.openxmlformats.org/package/2006/metadata/core-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47C69821-6E38-439F-A566-727DDCE3BE23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Arial</vt:lpstr>
      <vt:lpstr>Arial Narrow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Juliette Combier</dc:creator>
  <cp:lastModifiedBy>Juliette Combier</cp:lastModifiedBy>
  <cp:revision>5</cp:revision>
  <dcterms:created xsi:type="dcterms:W3CDTF">2024-10-31T10:25:39Z</dcterms:created>
  <dcterms:modified xsi:type="dcterms:W3CDTF">2026-01-14T09:24:08Z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0x0101007EB8FA07240F294CBC17A04605CBD404</vt:lpwstr>
  </property>
  <property fmtid="{D5CDD505-2E9C-101B-9397-08002B2CF9AE}" pid="3" name="Order">
    <vt:r8>8493900</vt:r8>
  </property>
  <property fmtid="{D5CDD505-2E9C-101B-9397-08002B2CF9AE}" pid="4" name="_dlc_DocIdItemGuid">
    <vt:lpwstr>7cd5ef6f-3011-4b16-a817-f831f1b275f8</vt:lpwstr>
  </property>
  <property fmtid="{D5CDD505-2E9C-101B-9397-08002B2CF9AE}" pid="5" name="MediaServiceImageTags">
    <vt:lpwstr/>
  </property>
</Properties>
</file>