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8" r:id="rId6"/>
    <p:sldId id="25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378D"/>
    <a:srgbClr val="223361"/>
    <a:srgbClr val="F59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F53ABF-AB80-164B-877E-14AB388DC353}" v="2" dt="2026-07-13T13:32:08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/>
    <p:restoredTop sz="94514"/>
  </p:normalViewPr>
  <p:slideViewPr>
    <p:cSldViewPr snapToGrid="0">
      <p:cViewPr varScale="1">
        <p:scale>
          <a:sx n="104" d="100"/>
          <a:sy n="104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tte Combier" userId="5158f06a-5965-4b85-8c59-6469f5ef41bc" providerId="ADAL" clId="{48B360AE-828D-59D4-A307-D3134482A79D}"/>
    <pc:docChg chg="undo custSel addSld delSld modSld modMainMaster">
      <pc:chgData name="Juliette Combier" userId="5158f06a-5965-4b85-8c59-6469f5ef41bc" providerId="ADAL" clId="{48B360AE-828D-59D4-A307-D3134482A79D}" dt="2026-07-13T13:32:08.319" v="140"/>
      <pc:docMkLst>
        <pc:docMk/>
      </pc:docMkLst>
      <pc:sldMasterChg chg="addSp delSp modSp mod setBg modSldLayout">
        <pc:chgData name="Juliette Combier" userId="5158f06a-5965-4b85-8c59-6469f5ef41bc" providerId="ADAL" clId="{48B360AE-828D-59D4-A307-D3134482A79D}" dt="2026-07-13T13:32:08.319" v="140"/>
        <pc:sldMasterMkLst>
          <pc:docMk/>
          <pc:sldMasterMk cId="4226084304" sldId="2147483648"/>
        </pc:sldMasterMkLst>
        <pc:sldLayoutChg chg="modSp mod setBg">
          <pc:chgData name="Juliette Combier" userId="5158f06a-5965-4b85-8c59-6469f5ef41bc" providerId="ADAL" clId="{48B360AE-828D-59D4-A307-D3134482A79D}" dt="2026-07-13T13:32:08.319" v="140"/>
          <pc:sldLayoutMkLst>
            <pc:docMk/>
            <pc:sldMasterMk cId="4226084304" sldId="2147483648"/>
            <pc:sldLayoutMk cId="3025588286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14DCE6-A9B5-D749-89C8-CA80EC6303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8462" y="2352173"/>
            <a:ext cx="10305049" cy="3573379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6000" b="1" i="0">
                <a:solidFill>
                  <a:schemeClr val="tx1"/>
                </a:solidFill>
                <a:latin typeface="+mj-lt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DE VOTRE PRÉSENTATION</a:t>
            </a:r>
          </a:p>
        </p:txBody>
      </p:sp>
    </p:spTree>
    <p:extLst>
      <p:ext uri="{BB962C8B-B14F-4D97-AF65-F5344CB8AC3E}">
        <p14:creationId xmlns:p14="http://schemas.microsoft.com/office/powerpoint/2010/main" val="3025588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itre 1">
            <a:extLst>
              <a:ext uri="{FF2B5EF4-FFF2-40B4-BE49-F238E27FC236}">
                <a16:creationId xmlns:a16="http://schemas.microsoft.com/office/drawing/2014/main" id="{0C395D5C-4B2D-77CA-2448-5C64E5A86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817" y="496958"/>
            <a:ext cx="10321351" cy="803390"/>
          </a:xfrm>
          <a:prstGeom prst="rect">
            <a:avLst/>
          </a:prstGeom>
          <a:solidFill>
            <a:schemeClr val="tx1"/>
          </a:solidFill>
        </p:spPr>
        <p:txBody>
          <a:bodyPr vert="horz" lIns="288000" tIns="45720" rIns="91440" bIns="45720" rtlCol="0" anchor="ctr">
            <a:normAutofit/>
          </a:bodyPr>
          <a:lstStyle>
            <a:lvl1pPr algn="l">
              <a:lnSpc>
                <a:spcPct val="100000"/>
              </a:lnSpc>
              <a:buFont typeface="+mj-lt"/>
              <a:buNone/>
              <a:defRPr sz="4400" b="1" i="0">
                <a:solidFill>
                  <a:schemeClr val="bg1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A461AC68-CF19-D790-B0D9-7F0C50A86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490353"/>
            <a:ext cx="11325988" cy="4870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CC70A8"/>
              </a:buClr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4066B0"/>
              </a:buClr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D64D4D"/>
              </a:buClr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AF5C9"/>
              </a:buClr>
              <a:defRPr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9639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41BAF8-D6FF-A95F-6D7B-526DFE2DB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34230"/>
            <a:ext cx="10515600" cy="4742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26084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25378D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BB5C2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A6163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2BF44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58CA63-E8BF-28E8-2A1E-08544309E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692768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CE70C4-3540-8A31-00A0-5AD545B58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90EA60-52F7-4916-27E0-C8157F45A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27290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373ee6-7c28-4043-ad0b-3e3378acf4cf">
      <Terms xmlns="http://schemas.microsoft.com/office/infopath/2007/PartnerControls"/>
    </lcf76f155ced4ddcb4097134ff3c332f>
    <TaxCatchAll xmlns="06e2f7bb-c9b2-4e0e-a86d-0f19da7e4936" xsi:nil="true"/>
    <_dlc_DocId xmlns="06e2f7bb-c9b2-4e0e-a86d-0f19da7e4936">YFD3JESRWWD5-620435128-970689</_dlc_DocId>
    <_dlc_DocIdUrl xmlns="06e2f7bb-c9b2-4e0e-a86d-0f19da7e4936">
      <Url>https://idpegasesas.sharepoint.com/sites/ComnCoEvents/_layouts/15/DocIdRedir.aspx?ID=YFD3JESRWWD5-620435128-970689</Url>
      <Description>YFD3JESRWWD5-620435128-970689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B8FA07240F294CBC17A04605CBD404" ma:contentTypeVersion="14" ma:contentTypeDescription="Crée un document." ma:contentTypeScope="" ma:versionID="28d043b1f576af1de801c56759dcff34">
  <xsd:schema xmlns:xsd="http://www.w3.org/2001/XMLSchema" xmlns:xs="http://www.w3.org/2001/XMLSchema" xmlns:p="http://schemas.microsoft.com/office/2006/metadata/properties" xmlns:ns2="06e2f7bb-c9b2-4e0e-a86d-0f19da7e4936" xmlns:ns3="9b373ee6-7c28-4043-ad0b-3e3378acf4cf" targetNamespace="http://schemas.microsoft.com/office/2006/metadata/properties" ma:root="true" ma:fieldsID="d0c9eafba41ba82a0d315748cc62d813" ns2:_="" ns3:_="">
    <xsd:import namespace="06e2f7bb-c9b2-4e0e-a86d-0f19da7e4936"/>
    <xsd:import namespace="9b373ee6-7c28-4043-ad0b-3e3378acf4c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CR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e2f7bb-c9b2-4e0e-a86d-0f19da7e493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eur d’ID de document" ma:description="Valeur de l’ID de document affecté à cet élément." ma:indexed="true" ma:internalName="_dlc_DocId" ma:readOnly="true">
      <xsd:simpleType>
        <xsd:restriction base="dms:Text"/>
      </xsd:simpleType>
    </xsd:element>
    <xsd:element name="_dlc_DocIdUrl" ma:index="9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0" nillable="true" ma:displayName="Taxonomy Catch All Column" ma:hidden="true" ma:list="{0b2f8796-86f1-410a-a0f8-a44cff0d1550}" ma:internalName="TaxCatchAll" ma:showField="CatchAllData" ma:web="06e2f7bb-c9b2-4e0e-a86d-0f19da7e49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373ee6-7c28-4043-ad0b-3e3378acf4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d8b40812-e03f-4107-9333-f49d2ff583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540A20-AD70-4C51-A4EC-4EE6FBB6FB2C}">
  <ds:schemaRefs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9b373ee6-7c28-4043-ad0b-3e3378acf4cf"/>
    <ds:schemaRef ds:uri="http://www.w3.org/XML/1998/namespace"/>
    <ds:schemaRef ds:uri="http://schemas.microsoft.com/office/2006/metadata/properties"/>
    <ds:schemaRef ds:uri="http://purl.org/dc/dcmitype/"/>
    <ds:schemaRef ds:uri="http://purl.org/dc/elements/1.1/"/>
    <ds:schemaRef ds:uri="06e2f7bb-c9b2-4e0e-a86d-0f19da7e4936"/>
  </ds:schemaRefs>
</ds:datastoreItem>
</file>

<file path=customXml/itemProps2.xml><?xml version="1.0" encoding="utf-8"?>
<ds:datastoreItem xmlns:ds="http://schemas.openxmlformats.org/officeDocument/2006/customXml" ds:itemID="{9ED89B0A-12CE-43CC-B935-BB29900759C1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28438D5-8E4B-44CE-88DE-0259F624412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7C69821-6E38-439F-A566-727DDCE3B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e2f7bb-c9b2-4e0e-a86d-0f19da7e4936"/>
    <ds:schemaRef ds:uri="9b373ee6-7c28-4043-ad0b-3e3378acf4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Macintosh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Aptos</vt:lpstr>
      <vt:lpstr>Arial</vt:lpstr>
      <vt:lpstr>Arial Narrow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Juliette Combier</dc:creator>
  <cp:lastModifiedBy>Juliette Combier</cp:lastModifiedBy>
  <cp:revision>5</cp:revision>
  <dcterms:created xsi:type="dcterms:W3CDTF">2024-10-31T10:25:39Z</dcterms:created>
  <dcterms:modified xsi:type="dcterms:W3CDTF">2026-07-13T13:32:15Z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0x0101007EB8FA07240F294CBC17A04605CBD404</vt:lpwstr>
  </property>
  <property fmtid="{D5CDD505-2E9C-101B-9397-08002B2CF9AE}" pid="3" name="Order">
    <vt:r8>8493900</vt:r8>
  </property>
  <property fmtid="{D5CDD505-2E9C-101B-9397-08002B2CF9AE}" pid="4" name="_dlc_DocIdItemGuid">
    <vt:lpwstr>3290b702-79b4-4da2-93f9-7f3172146ae3</vt:lpwstr>
  </property>
  <property fmtid="{D5CDD505-2E9C-101B-9397-08002B2CF9AE}" pid="5" name="MediaServiceImageTags">
    <vt:lpwstr/>
  </property>
</Properties>
</file>